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4BD32-857F-47FF-B526-B1734467D157}" type="datetimeFigureOut">
              <a:rPr lang="en-US" smtClean="0"/>
              <a:pPr/>
              <a:t>6/30/2023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522E-0E32-40F3-9ACD-37EF8E34D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-structur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9702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_replication-56e2dbf13df78c5ba056ca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08310" cy="60722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l-filtration-chromatography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ition-chromatography-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sorption-chromatography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finity chromatograph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8772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r>
              <a:rPr lang="ka-GE" dirty="0" smtClean="0"/>
              <a:t>ფორმულები: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429132"/>
            <a:ext cx="8929718" cy="785818"/>
          </a:xfrm>
        </p:spPr>
        <p:txBody>
          <a:bodyPr>
            <a:normAutofit/>
          </a:bodyPr>
          <a:lstStyle/>
          <a:p>
            <a:pPr algn="l"/>
            <a:r>
              <a:rPr lang="ka-GE" sz="1800" dirty="0" smtClean="0">
                <a:solidFill>
                  <a:schemeClr val="tx1"/>
                </a:solidFill>
              </a:rPr>
              <a:t>სადაც, </a:t>
            </a:r>
            <a:r>
              <a:rPr lang="en-GB" sz="1800" dirty="0" smtClean="0">
                <a:solidFill>
                  <a:schemeClr val="tx1"/>
                </a:solidFill>
              </a:rPr>
              <a:t>F </a:t>
            </a:r>
            <a:r>
              <a:rPr lang="ka-GE" sz="1800" dirty="0" smtClean="0">
                <a:solidFill>
                  <a:schemeClr val="tx1"/>
                </a:solidFill>
              </a:rPr>
              <a:t>არის დინების სიქარე, </a:t>
            </a:r>
            <a:r>
              <a:rPr lang="en-GB" sz="1800" dirty="0" smtClean="0">
                <a:solidFill>
                  <a:schemeClr val="tx1"/>
                </a:solidFill>
              </a:rPr>
              <a:t>Y </a:t>
            </a:r>
            <a:r>
              <a:rPr lang="ka-GE" sz="1800" dirty="0" smtClean="0">
                <a:solidFill>
                  <a:schemeClr val="tx1"/>
                </a:solidFill>
              </a:rPr>
              <a:t>არის ხაზური ნაკადის სიჩქარე, ხოლო </a:t>
            </a:r>
            <a:r>
              <a:rPr lang="en-GB" sz="1800" dirty="0" smtClean="0">
                <a:solidFill>
                  <a:schemeClr val="tx1"/>
                </a:solidFill>
              </a:rPr>
              <a:t>r </a:t>
            </a:r>
            <a:r>
              <a:rPr lang="ka-GE" sz="1800" dirty="0" smtClean="0">
                <a:solidFill>
                  <a:schemeClr val="tx1"/>
                </a:solidFill>
              </a:rPr>
              <a:t>არის სვეტის შიდა რადიუსი.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357562"/>
            <a:ext cx="1713083" cy="78581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35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86124"/>
            <a:ext cx="1500153" cy="68578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63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572140"/>
            <a:ext cx="4220134" cy="71438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315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ფორმულები: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mariami</dc:creator>
  <cp:lastModifiedBy>mariami</cp:lastModifiedBy>
  <cp:revision>2</cp:revision>
  <dcterms:created xsi:type="dcterms:W3CDTF">2023-06-24T04:44:51Z</dcterms:created>
  <dcterms:modified xsi:type="dcterms:W3CDTF">2023-06-30T06:22:11Z</dcterms:modified>
</cp:coreProperties>
</file>